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3" r:id="rId4"/>
    <p:sldId id="264" r:id="rId5"/>
    <p:sldId id="262" r:id="rId6"/>
    <p:sldId id="260" r:id="rId7"/>
    <p:sldId id="259" r:id="rId8"/>
    <p:sldId id="267" r:id="rId9"/>
    <p:sldId id="261" r:id="rId10"/>
    <p:sldId id="286" r:id="rId11"/>
    <p:sldId id="268" r:id="rId12"/>
    <p:sldId id="266" r:id="rId13"/>
    <p:sldId id="265" r:id="rId14"/>
    <p:sldId id="279" r:id="rId15"/>
    <p:sldId id="280" r:id="rId16"/>
    <p:sldId id="277" r:id="rId17"/>
    <p:sldId id="278" r:id="rId18"/>
    <p:sldId id="269" r:id="rId19"/>
    <p:sldId id="271" r:id="rId20"/>
    <p:sldId id="272" r:id="rId21"/>
    <p:sldId id="282" r:id="rId22"/>
    <p:sldId id="281" r:id="rId23"/>
    <p:sldId id="270" r:id="rId24"/>
    <p:sldId id="276" r:id="rId25"/>
    <p:sldId id="275" r:id="rId26"/>
    <p:sldId id="285" r:id="rId27"/>
    <p:sldId id="274" r:id="rId28"/>
    <p:sldId id="27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4" autoAdjust="0"/>
    <p:restoredTop sz="89354" autoAdjust="0"/>
  </p:normalViewPr>
  <p:slideViewPr>
    <p:cSldViewPr>
      <p:cViewPr>
        <p:scale>
          <a:sx n="70" d="100"/>
          <a:sy n="70" d="100"/>
        </p:scale>
        <p:origin x="-111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690F-C138-4C64-89B1-E430BB0B6FC2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08E4B-BBD4-4BA6-A669-7B1477804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93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2060848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Әлеуметтік педагог: </a:t>
            </a:r>
            <a:r>
              <a:rPr lang="ru-RU" sz="2400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Абенова</a:t>
            </a:r>
            <a:r>
              <a:rPr lang="ru-RU" sz="240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Макпал</a:t>
            </a:r>
            <a:r>
              <a:rPr lang="ru-RU" sz="240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Мусиновна</a:t>
            </a:r>
            <a:r>
              <a:rPr lang="ru-RU" sz="240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sz="2400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240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40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775392"/>
            <a:ext cx="7830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«Ж.Тәшенов атындағы орта мектеп» КММ</a:t>
            </a:r>
          </a:p>
        </p:txBody>
      </p:sp>
      <p:pic>
        <p:nvPicPr>
          <p:cNvPr id="6" name="Picture 3" descr="C:\Users\3 мектеп\Desktop\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88" y="240030"/>
            <a:ext cx="7272808" cy="414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3 мектеп\Desktop\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093296"/>
            <a:ext cx="7272808" cy="414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3 мектеп\Desktop\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08245" y="3164632"/>
            <a:ext cx="5732241" cy="539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3 мектеп\Desktop\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6901" y="2998724"/>
            <a:ext cx="5732241" cy="539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3 мектеп\Desktop\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46" y="2891843"/>
            <a:ext cx="4377091" cy="2841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 мектеп\Downloads\20201209_095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5143" r="23731" b="3685"/>
          <a:stretch/>
        </p:blipFill>
        <p:spPr bwMode="auto">
          <a:xfrm>
            <a:off x="4196934" y="404664"/>
            <a:ext cx="4047473" cy="288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3 мектеп\Downloads\20201209_0957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6204" r="21099" b="8985"/>
          <a:stretch/>
        </p:blipFill>
        <p:spPr bwMode="auto">
          <a:xfrm rot="5400000">
            <a:off x="-205082" y="1682667"/>
            <a:ext cx="4836861" cy="321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3 мектеп\Downloads\20201209_095848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998" r="19700" b="3975"/>
          <a:stretch/>
        </p:blipFill>
        <p:spPr bwMode="auto">
          <a:xfrm>
            <a:off x="4194470" y="3419237"/>
            <a:ext cx="4147094" cy="26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3 мектеп\Downloads\20201208_180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" t="3288" r="23880" b="6071"/>
          <a:stretch/>
        </p:blipFill>
        <p:spPr bwMode="auto">
          <a:xfrm rot="5400000">
            <a:off x="-468560" y="1340768"/>
            <a:ext cx="54006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3 мектеп\Downloads\20201208_180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5143" r="24179" b="5531"/>
          <a:stretch/>
        </p:blipFill>
        <p:spPr bwMode="auto">
          <a:xfrm rot="5400000">
            <a:off x="3890942" y="1241291"/>
            <a:ext cx="5395365" cy="41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5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3326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Оқушыларды автобуспен тегін тасмалдауды ұйымдастыру</a:t>
            </a:r>
          </a:p>
          <a:p>
            <a:pPr algn="ctr"/>
            <a:r>
              <a:rPr lang="kk-KZ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2020-2021 оқу жылы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3 мектеп\Downloads\20201208_1844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5550" r="27859" b="2666"/>
          <a:stretch/>
        </p:blipFill>
        <p:spPr bwMode="auto">
          <a:xfrm rot="5400000">
            <a:off x="4308486" y="2186048"/>
            <a:ext cx="4646277" cy="35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3 мектеп\Downloads\20201208_1843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t="4858" r="24936" b="2205"/>
          <a:stretch/>
        </p:blipFill>
        <p:spPr bwMode="auto">
          <a:xfrm rot="5400000">
            <a:off x="52617" y="2121439"/>
            <a:ext cx="464627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1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3 мектеп\Downloads\20201208_1759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t="4301" r="21030" b="4562"/>
          <a:stretch/>
        </p:blipFill>
        <p:spPr bwMode="auto">
          <a:xfrm>
            <a:off x="48110" y="620688"/>
            <a:ext cx="4320480" cy="295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3 мектеп\Downloads\20201208_1758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6123" r="23721" b="4884"/>
          <a:stretch/>
        </p:blipFill>
        <p:spPr bwMode="auto">
          <a:xfrm>
            <a:off x="4471392" y="3789040"/>
            <a:ext cx="4218692" cy="27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3 мектеп\Downloads\20201208_1758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" t="4266" r="25116" b="14381"/>
          <a:stretch/>
        </p:blipFill>
        <p:spPr bwMode="auto">
          <a:xfrm>
            <a:off x="179512" y="3789040"/>
            <a:ext cx="3958462" cy="277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3 мектеп\Downloads\20201208_175840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3232" r="24540" b="7774"/>
          <a:stretch/>
        </p:blipFill>
        <p:spPr bwMode="auto">
          <a:xfrm>
            <a:off x="4566684" y="650154"/>
            <a:ext cx="4123400" cy="289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6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25274" r="12941" b="6299"/>
          <a:stretch/>
        </p:blipFill>
        <p:spPr bwMode="auto">
          <a:xfrm>
            <a:off x="251520" y="260648"/>
            <a:ext cx="4751886" cy="328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 t="24490" r="16193" b="8587"/>
          <a:stretch/>
        </p:blipFill>
        <p:spPr bwMode="auto">
          <a:xfrm>
            <a:off x="3995936" y="3212976"/>
            <a:ext cx="4751886" cy="328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2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3 мектеп\Desktop\cd5b1e25-0370-42a6-bfed-350bd7bcbb3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5"/>
            <a:ext cx="223224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3 мектеп\Desktop\31aabcd0-7bdd-488e-9ad9-64cd92422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12976"/>
            <a:ext cx="208823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3 мектеп\Desktop\175edbb4-1685-4681-9151-9d3f5fea9cb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12976"/>
            <a:ext cx="20882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3 мектеп\Desktop\a54be06b-373f-40fe-84c0-f8872e13c2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212976"/>
            <a:ext cx="223224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1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3 мектеп\Downloads\Screenshot_20201125-194629_Instagra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2" b="54428"/>
          <a:stretch/>
        </p:blipFill>
        <p:spPr bwMode="auto">
          <a:xfrm>
            <a:off x="5083995" y="260648"/>
            <a:ext cx="3582217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3 мектеп\Downloads\IMG-20201020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676286" cy="2777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3 мектеп\Downloads\IMG-20201019-WA0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73" y="3519103"/>
            <a:ext cx="3766139" cy="2692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3 мектеп\Downloads\IMG-20201021-WA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35954"/>
            <a:ext cx="3707904" cy="265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69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3 мектеп\Downloads\IMG-20201019-WA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7" y="188640"/>
            <a:ext cx="3148400" cy="3116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3 мектеп\Downloads\IMG-20201019-WA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54" y="188640"/>
            <a:ext cx="3388105" cy="3116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3 мектеп\Downloads\IMG-20201019-WA0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55" y="3573016"/>
            <a:ext cx="3388104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3 мектеп\Downloads\IMG-20201019-WA0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7" y="3545881"/>
            <a:ext cx="3148400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3 мектеп\Downloads\Screenshot_20201208-191220_WhatsAp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 b="4676"/>
          <a:stretch/>
        </p:blipFill>
        <p:spPr bwMode="auto">
          <a:xfrm>
            <a:off x="611560" y="258432"/>
            <a:ext cx="3744416" cy="630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3 мектеп\Downloads\Screenshot_20201208-191210_WhatsAp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" b="4291"/>
          <a:stretch/>
        </p:blipFill>
        <p:spPr bwMode="auto">
          <a:xfrm>
            <a:off x="4860032" y="230261"/>
            <a:ext cx="3456384" cy="630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9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3 мектеп\Downloads\IMG-20201108-WA00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4"/>
          <a:stretch/>
        </p:blipFill>
        <p:spPr bwMode="auto">
          <a:xfrm>
            <a:off x="4632308" y="548680"/>
            <a:ext cx="3540092" cy="51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85102" y="5866543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8 «Ә» сынып</a:t>
            </a:r>
            <a:endParaRPr lang="ru-RU" dirty="0"/>
          </a:p>
        </p:txBody>
      </p:sp>
      <p:pic>
        <p:nvPicPr>
          <p:cNvPr id="2050" name="Picture 2" descr="C:\Users\3 мектеп\Downloads\IMG-20201209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149080" cy="50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4054" y="5848205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8 «А» сынып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9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3 мектеп\Desktop\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600400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048" y="1268760"/>
            <a:ext cx="5004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i="1" dirty="0">
                <a:latin typeface="Times New Roman" pitchFamily="18" charset="0"/>
                <a:cs typeface="Times New Roman" pitchFamily="18" charset="0"/>
              </a:rPr>
              <a:t>Әлеуметтік педагогтің жұмысының мақсаты: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sz="20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ектеп оқушыларымен, ата-аналармен әлеуметтік педагогикалық жұмыстар жүргізу және аз қамтамасыз етілген отбасы балаларын,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көп балалы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отбасы балаларын, жартылай жетім және оралман оқушылармен әлеуметтік қолдау жұмыстарын жүргізу, сонымен қатар тәртібінде ауытқушылығы бар және қиын, құқықбұзуға бейім балалармен әлеуметтік-психологиялық және құқықтық жұмыстарды ұйымдастыру, отбасы мен мектеп арасындағы ынтымақтастықты нығайту.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3 мектеп\Downloads\IMG-20201108-WA0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068739" cy="517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12160" y="5702347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«Ә» сынып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5720826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«А» сынып</a:t>
            </a:r>
            <a:endParaRPr lang="ru-RU" dirty="0"/>
          </a:p>
        </p:txBody>
      </p:sp>
      <p:pic>
        <p:nvPicPr>
          <p:cNvPr id="1026" name="Picture 2" descr="C:\Users\3 мектеп\Downloads\IMG-20201209-WA00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3" t="6543" r="10784" b="4229"/>
          <a:stretch/>
        </p:blipFill>
        <p:spPr bwMode="auto">
          <a:xfrm>
            <a:off x="463526" y="396768"/>
            <a:ext cx="3985146" cy="378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3 мектеп\Downloads\IMG-20201209-WA00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r="15060" b="18797"/>
          <a:stretch/>
        </p:blipFill>
        <p:spPr bwMode="auto">
          <a:xfrm rot="5400000">
            <a:off x="1641656" y="2772863"/>
            <a:ext cx="1646821" cy="39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3 мектеп\Downloads\IMG-20200902-WA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7" y="953469"/>
            <a:ext cx="3312368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3 мектеп\Downloads\IMG-20200902-WA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8" y="3717032"/>
            <a:ext cx="3312368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3 мектеп\Downloads\IMG-20200902-WA0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3312368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9311" y="245839"/>
            <a:ext cx="3787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«Мектепке жол» акциясы</a:t>
            </a:r>
            <a:endParaRPr lang="ru-RU" sz="2400" dirty="0"/>
          </a:p>
        </p:txBody>
      </p:sp>
      <p:pic>
        <p:nvPicPr>
          <p:cNvPr id="24582" name="Picture 6" descr="C:\Users\3 мектеп\Downloads\IMG-20200521-WA00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3" b="14366"/>
          <a:stretch/>
        </p:blipFill>
        <p:spPr bwMode="auto">
          <a:xfrm>
            <a:off x="4343481" y="910775"/>
            <a:ext cx="3769406" cy="2602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6" t="2313" r="34728" b="6353"/>
          <a:stretch/>
        </p:blipFill>
        <p:spPr bwMode="auto">
          <a:xfrm>
            <a:off x="657059" y="873011"/>
            <a:ext cx="3888432" cy="4968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3 мектеп\Downloads\IMG-20201129-WA0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58" y="936569"/>
            <a:ext cx="1951081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3 мектеп\Downloads\IMG-20201129-WA0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06" y="3392995"/>
            <a:ext cx="1930816" cy="22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30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2279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3 мектеп\Downloads\Screenshot_20201114-114109_Zo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8" b="46866"/>
          <a:stretch/>
        </p:blipFill>
        <p:spPr bwMode="auto">
          <a:xfrm>
            <a:off x="6023510" y="4637827"/>
            <a:ext cx="3086100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7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3 мектеп\Downloads\Screenshot_20201030-100612_Zo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8" b="5156"/>
          <a:stretch/>
        </p:blipFill>
        <p:spPr bwMode="auto">
          <a:xfrm>
            <a:off x="374350" y="377368"/>
            <a:ext cx="24482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3 мектеп\Downloads\Screenshot_20201030-100620_Zo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7" b="23582"/>
          <a:stretch/>
        </p:blipFill>
        <p:spPr bwMode="auto">
          <a:xfrm>
            <a:off x="3203848" y="395733"/>
            <a:ext cx="2664296" cy="280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3 мектеп\Downloads\Screenshot_20201030-103031_Zoo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3" b="4325"/>
          <a:stretch/>
        </p:blipFill>
        <p:spPr bwMode="auto">
          <a:xfrm>
            <a:off x="374350" y="3284984"/>
            <a:ext cx="2448272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3 мектеп\Downloads\Screenshot_20201030-110709_Zoo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8" b="5248"/>
          <a:stretch/>
        </p:blipFill>
        <p:spPr bwMode="auto">
          <a:xfrm>
            <a:off x="3203848" y="3363636"/>
            <a:ext cx="2664296" cy="31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3 мектеп\Downloads\Screenshot_20201030-111446_Zoo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7" b="4851"/>
          <a:stretch/>
        </p:blipFill>
        <p:spPr bwMode="auto">
          <a:xfrm>
            <a:off x="5885810" y="1145017"/>
            <a:ext cx="3086100" cy="443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85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3 мектеп\Downloads\20201106_161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4104456" cy="275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3 мектеп\Downloads\Screenshot_20201208-195422_Galle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25812" r="-348" b="9909"/>
          <a:stretch/>
        </p:blipFill>
        <p:spPr bwMode="auto">
          <a:xfrm>
            <a:off x="397878" y="668884"/>
            <a:ext cx="3526050" cy="499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3410" y="2132856"/>
            <a:ext cx="3093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Қамқоршыға алғыс!</a:t>
            </a:r>
            <a:endParaRPr lang="ru-RU" sz="2400" dirty="0"/>
          </a:p>
        </p:txBody>
      </p:sp>
      <p:pic>
        <p:nvPicPr>
          <p:cNvPr id="17418" name="Picture 10" descr="C:\Users\3 мектеп\Desktop\Без названия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35" y="444303"/>
            <a:ext cx="1688553" cy="1688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t="25746" r="50387" b="7398"/>
          <a:stretch/>
        </p:blipFill>
        <p:spPr bwMode="auto">
          <a:xfrm>
            <a:off x="251520" y="332656"/>
            <a:ext cx="2664296" cy="365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 descr="C:\Users\3 мектеп\Downloads\20201208_1805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4348" r="23135" b="2890"/>
          <a:stretch/>
        </p:blipFill>
        <p:spPr bwMode="auto">
          <a:xfrm rot="5400000">
            <a:off x="2671053" y="2865686"/>
            <a:ext cx="3668109" cy="27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3 мектеп\Downloads\20201208_1805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6203" r="20448"/>
          <a:stretch/>
        </p:blipFill>
        <p:spPr bwMode="auto">
          <a:xfrm rot="5400000">
            <a:off x="5590692" y="800770"/>
            <a:ext cx="365124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t="26502" r="8839" b="10579"/>
          <a:stretch/>
        </p:blipFill>
        <p:spPr bwMode="auto">
          <a:xfrm>
            <a:off x="395536" y="1340768"/>
            <a:ext cx="836772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7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3 мектеп\Downloads\IMG-20201203-WA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20688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3 мектеп\Downloads\IMG-20201203-WA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3 мектеп\Desktop\Без названия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3" y="4365104"/>
            <a:ext cx="3196843" cy="1812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035920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Құрметті </a:t>
            </a:r>
            <a:r>
              <a:rPr lang="kk-KZ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әріптестер!</a:t>
            </a:r>
            <a:endParaRPr lang="kk-KZ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Сіздерді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ұлық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мереке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Тәуелсіздігі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ерекес</a:t>
            </a:r>
            <a:r>
              <a:rPr lang="kk-KZ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імен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шын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жүректен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құттықтаймын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kk-KZ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Көк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байрағы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желбіреген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бүгінгідей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абыройлы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айбынды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беделді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берекелі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ынтымағы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бірлігі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жарасқан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еліміздің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тәуелсіздігі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баянды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болғай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</a:t>
            </a:r>
            <a:endParaRPr lang="kk-KZ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Баршаңызға </a:t>
            </a:r>
            <a:r>
              <a:rPr lang="kk-KZ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мерекелік көңіл - күй, </a:t>
            </a:r>
            <a:endParaRPr lang="kk-KZ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жанұялық бақыт, табыс </a:t>
            </a:r>
            <a:r>
              <a:rPr lang="kk-KZ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тілеймін!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3660" y="5661248"/>
            <a:ext cx="403668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kk-KZ" sz="2400" b="1" dirty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alatino Linotype" pitchFamily="18" charset="0"/>
              </a:rPr>
              <a:t>Назарларыңызға рахмет!</a:t>
            </a:r>
            <a:endParaRPr lang="ru-RU" sz="2400" b="1" dirty="0">
              <a:ln w="11430"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4339" name="Picture 3" descr="C:\Users\3 мектеп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43" y="93712"/>
            <a:ext cx="2609829" cy="908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3 мектеп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35" y="93712"/>
            <a:ext cx="2609829" cy="908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3 мектеп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22" y="93712"/>
            <a:ext cx="2609829" cy="908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3 мектеп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91" y="127200"/>
            <a:ext cx="2609829" cy="908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t="23816" r="24363" b="11184"/>
          <a:stretch/>
        </p:blipFill>
        <p:spPr bwMode="auto">
          <a:xfrm>
            <a:off x="179512" y="188641"/>
            <a:ext cx="8640960" cy="618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3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t="32983" r="23409" b="9679"/>
          <a:stretch/>
        </p:blipFill>
        <p:spPr bwMode="auto">
          <a:xfrm>
            <a:off x="289443" y="548680"/>
            <a:ext cx="8656459" cy="581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5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0" r="13168"/>
          <a:stretch/>
        </p:blipFill>
        <p:spPr bwMode="auto">
          <a:xfrm>
            <a:off x="198240" y="288464"/>
            <a:ext cx="44644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5" t="24156" r="16646"/>
          <a:stretch/>
        </p:blipFill>
        <p:spPr bwMode="auto">
          <a:xfrm>
            <a:off x="226408" y="3560047"/>
            <a:ext cx="4415051" cy="281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t="25208" r="13104" b="4792"/>
          <a:stretch/>
        </p:blipFill>
        <p:spPr bwMode="auto">
          <a:xfrm>
            <a:off x="4662736" y="2212112"/>
            <a:ext cx="4224535" cy="294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5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3728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мектеп әлеуметтік паспорты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І-жартыжылдық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800272"/>
              </p:ext>
            </p:extLst>
          </p:nvPr>
        </p:nvGraphicFramePr>
        <p:xfrm>
          <a:off x="1403648" y="1163653"/>
          <a:ext cx="6480720" cy="5334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84576"/>
                <a:gridCol w="1296144"/>
              </a:tblGrid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Оқушы саны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Қыз бала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Ұл бала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Отбасы құрамы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Көп балалы отбасында тәрбиеленетін оқушы саны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2895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 қамтылған отбасында тәрбиеленетін оқушы саны</a:t>
                      </a:r>
                      <a:endParaRPr lang="ru-RU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АӘК алатын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Жартылай отбасында тәрбиеленетін оқушы саны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Өгей әкемен тұратын отбасында тәрбиеленетін оқушы саны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Өгей  анамен тұратын отбасында тәрбиеленетін оқушы саны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Сенім хатпен тұратын оқушылар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Жетім (тұл жетім)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ОБПР (қамқорлықта)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Құқықбұзушылықтың алдын алу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Мектепшілік  есепте тұратын оқушы саны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Тәуекел  топта есепте тұратын оқушы саны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Жағдайсыз отбасы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Оқушы  денсаулығы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7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Оқушылардың денсаулығына байланысты үйде оқитын оқушы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289586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Денсаулығында әртүрлі диагнозы бар оқушылар (1-11)</a:t>
                      </a:r>
                      <a:endParaRPr lang="ru-RU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Шағын орталық</a:t>
                      </a:r>
                      <a:endParaRPr lang="ru-RU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Жалпы 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144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  <a:tr h="2895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Мүгедектік туралы анықтамасы  бар оқушы</a:t>
                      </a:r>
                      <a:endParaRPr lang="ru-RU" sz="14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41" marR="4654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9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8643" y="331481"/>
            <a:ext cx="4996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“Мектепке жол” акциясы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3341" y="918162"/>
            <a:ext cx="8208912" cy="936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Жалпыға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міндетті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қоры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9963" y="2093269"/>
            <a:ext cx="3096344" cy="4320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Отбасы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4861" y="2086096"/>
            <a:ext cx="3096344" cy="4320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ушы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саны – 102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267744" y="1867709"/>
            <a:ext cx="324036" cy="2118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214767" y="1854266"/>
            <a:ext cx="324036" cy="2118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47567" y="2525317"/>
            <a:ext cx="3780420" cy="5001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2 244 000 теңге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48143" y="4848668"/>
            <a:ext cx="6120680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ИП «Енсебаев» Енсебаев Алмас Айткалиевич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10 000 теңге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77437" y="4026074"/>
            <a:ext cx="6120680" cy="8225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 ИП «Ақ ниет»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20 000 теңге (мектеп сумкасы, оқу құралы)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Бекбаулова Бағжан, Бекбаулова Балжан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73907" y="5497508"/>
            <a:ext cx="6773795" cy="9591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9 «Ә» сынып ата – аналары, 25 000 теңге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Дощанова Махаббат, Дощанова Томирис,Дощанова Наргиз</a:t>
            </a:r>
          </a:p>
          <a:p>
            <a:pPr algn="ctr"/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60406" y="3046477"/>
            <a:ext cx="7200799" cy="9795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АӘК </a:t>
            </a:r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14 отбасы, бала саны – 33, 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қамқоршы – 2, 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жетім </a:t>
            </a:r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5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Аз қамтылған отбасы - 66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4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751344"/>
            <a:ext cx="82089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мекемелерінің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атаулы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көмек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алуға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құқығы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отбасылардан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сондай-ақ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атаулы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көмек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алмайтын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басына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шаққандағы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табысы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төменгі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күнкөріс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деңгейінің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шамасынан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отбасылардан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шыққан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алушылары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тәрбиеленушілеріне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жетім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ата-анасының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қамқорлығынсыз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қалып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отбасыларда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тұратын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төтенше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жағдайлардың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салдарынан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шұғыл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жәрдемді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талап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ететін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отбасылардан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шыққан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өзге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санаттағы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алушылар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тәрбиеленушілерге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қаржылай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материалдық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көмек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көрсетуге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бөлінетін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қаражатты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қалыптастыру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мекемелерінің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атаулы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көмек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алуға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құқығы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отбасылардан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сондай-ақ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атаулы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көмек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алмайтын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басына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шаққандағы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табысы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төменгі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күнкөріс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деңгейінің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шамасынан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отбасылардан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шыққан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алушылары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тәрбиеленушілеріне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жетім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ата-анасының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қамқорлығынсыз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қалып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отбасыларда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тұратын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төтенше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жағдайлардың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салдарынан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шұғыл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жәрдемді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талап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ететін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отбасылардан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шыққан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өзге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санаттағы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алушылар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тәрбиеленушілерге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қаржылай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материалдық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көмек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көрсету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04456" y="1886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Қазақстан Республикасы Үкіметінің 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2008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жылғы 25 қаңтардағы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N 64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Қаулысы.</a:t>
            </a:r>
          </a:p>
        </p:txBody>
      </p:sp>
    </p:spTree>
    <p:extLst>
      <p:ext uri="{BB962C8B-B14F-4D97-AF65-F5344CB8AC3E}">
        <p14:creationId xmlns:p14="http://schemas.microsoft.com/office/powerpoint/2010/main" val="36353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3 мектеп\Downloads\20201208_1139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3518" r="22794" b="13179"/>
          <a:stretch/>
        </p:blipFill>
        <p:spPr bwMode="auto">
          <a:xfrm rot="5400000">
            <a:off x="-497364" y="1466279"/>
            <a:ext cx="5734510" cy="38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3 мектеп\Downloads\20201208_1139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5868" r="21765" b="14225"/>
          <a:stretch/>
        </p:blipFill>
        <p:spPr bwMode="auto">
          <a:xfrm rot="5400000">
            <a:off x="3776673" y="1416016"/>
            <a:ext cx="584947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1018</TotalTime>
  <Words>445</Words>
  <Application>Microsoft Office PowerPoint</Application>
  <PresentationFormat>Экран (4:3)</PresentationFormat>
  <Paragraphs>87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 мектеп</dc:creator>
  <cp:lastModifiedBy>3 мектеп</cp:lastModifiedBy>
  <cp:revision>57</cp:revision>
  <dcterms:created xsi:type="dcterms:W3CDTF">2020-12-08T06:46:27Z</dcterms:created>
  <dcterms:modified xsi:type="dcterms:W3CDTF">2020-12-14T15:33:18Z</dcterms:modified>
</cp:coreProperties>
</file>